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61" r:id="rId2"/>
    <p:sldId id="257" r:id="rId3"/>
    <p:sldId id="269" r:id="rId4"/>
    <p:sldId id="27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F6E530-D18A-4604-B31B-708DCA650B60}" v="11" dt="2025-04-11T18:16:49.052"/>
  </p1510:revLst>
</p1510:revInfo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706" autoAdjust="0"/>
  </p:normalViewPr>
  <p:slideViewPr>
    <p:cSldViewPr snapToGrid="0">
      <p:cViewPr varScale="1">
        <p:scale>
          <a:sx n="98" d="100"/>
          <a:sy n="98" d="100"/>
        </p:scale>
        <p:origin x="84" y="57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ger Fowler" userId="f22c09b5d7e86137" providerId="LiveId" clId="{82F6E530-D18A-4604-B31B-708DCA650B60}"/>
    <pc:docChg chg="undo custSel addSld delSld modSld">
      <pc:chgData name="Roger Fowler" userId="f22c09b5d7e86137" providerId="LiveId" clId="{82F6E530-D18A-4604-B31B-708DCA650B60}" dt="2025-04-11T18:19:02.294" v="2495" actId="20577"/>
      <pc:docMkLst>
        <pc:docMk/>
      </pc:docMkLst>
      <pc:sldChg chg="addSp modSp mod">
        <pc:chgData name="Roger Fowler" userId="f22c09b5d7e86137" providerId="LiveId" clId="{82F6E530-D18A-4604-B31B-708DCA650B60}" dt="2025-04-11T15:07:06.934" v="1758" actId="20577"/>
        <pc:sldMkLst>
          <pc:docMk/>
          <pc:sldMk cId="3984617762" sldId="257"/>
        </pc:sldMkLst>
        <pc:spChg chg="mod">
          <ac:chgData name="Roger Fowler" userId="f22c09b5d7e86137" providerId="LiveId" clId="{82F6E530-D18A-4604-B31B-708DCA650B60}" dt="2025-04-10T22:10:50.111" v="134" actId="20577"/>
          <ac:spMkLst>
            <pc:docMk/>
            <pc:sldMk cId="3984617762" sldId="257"/>
            <ac:spMk id="2" creationId="{00000000-0000-0000-0000-000000000000}"/>
          </ac:spMkLst>
        </pc:spChg>
        <pc:spChg chg="mod">
          <ac:chgData name="Roger Fowler" userId="f22c09b5d7e86137" providerId="LiveId" clId="{82F6E530-D18A-4604-B31B-708DCA650B60}" dt="2025-04-11T15:07:06.934" v="1758" actId="20577"/>
          <ac:spMkLst>
            <pc:docMk/>
            <pc:sldMk cId="3984617762" sldId="257"/>
            <ac:spMk id="3" creationId="{00000000-0000-0000-0000-000000000000}"/>
          </ac:spMkLst>
        </pc:spChg>
        <pc:picChg chg="add mod">
          <ac:chgData name="Roger Fowler" userId="f22c09b5d7e86137" providerId="LiveId" clId="{82F6E530-D18A-4604-B31B-708DCA650B60}" dt="2025-04-11T15:06:00.045" v="1752" actId="1036"/>
          <ac:picMkLst>
            <pc:docMk/>
            <pc:sldMk cId="3984617762" sldId="257"/>
            <ac:picMk id="7" creationId="{0317A598-AABF-DA39-D194-02C2AC84DDA9}"/>
          </ac:picMkLst>
        </pc:picChg>
      </pc:sldChg>
      <pc:sldChg chg="modSp mod">
        <pc:chgData name="Roger Fowler" userId="f22c09b5d7e86137" providerId="LiveId" clId="{82F6E530-D18A-4604-B31B-708DCA650B60}" dt="2025-04-10T22:07:35.529" v="89" actId="27636"/>
        <pc:sldMkLst>
          <pc:docMk/>
          <pc:sldMk cId="106904919" sldId="261"/>
        </pc:sldMkLst>
        <pc:spChg chg="mod">
          <ac:chgData name="Roger Fowler" userId="f22c09b5d7e86137" providerId="LiveId" clId="{82F6E530-D18A-4604-B31B-708DCA650B60}" dt="2025-04-10T22:07:35.529" v="89" actId="27636"/>
          <ac:spMkLst>
            <pc:docMk/>
            <pc:sldMk cId="106904919" sldId="261"/>
            <ac:spMk id="2" creationId="{00000000-0000-0000-0000-000000000000}"/>
          </ac:spMkLst>
        </pc:spChg>
        <pc:picChg chg="mod">
          <ac:chgData name="Roger Fowler" userId="f22c09b5d7e86137" providerId="LiveId" clId="{82F6E530-D18A-4604-B31B-708DCA650B60}" dt="2025-04-10T22:05:19.896" v="6" actId="1076"/>
          <ac:picMkLst>
            <pc:docMk/>
            <pc:sldMk cId="106904919" sldId="261"/>
            <ac:picMk id="5" creationId="{C5E413D8-B914-A61C-5991-5346701F4E92}"/>
          </ac:picMkLst>
        </pc:picChg>
        <pc:picChg chg="mod">
          <ac:chgData name="Roger Fowler" userId="f22c09b5d7e86137" providerId="LiveId" clId="{82F6E530-D18A-4604-B31B-708DCA650B60}" dt="2025-04-10T22:07:15.707" v="78" actId="1076"/>
          <ac:picMkLst>
            <pc:docMk/>
            <pc:sldMk cId="106904919" sldId="261"/>
            <ac:picMk id="7" creationId="{B8C73A28-9069-A173-3EF8-930D1982F3C6}"/>
          </ac:picMkLst>
        </pc:picChg>
        <pc:picChg chg="mod">
          <ac:chgData name="Roger Fowler" userId="f22c09b5d7e86137" providerId="LiveId" clId="{82F6E530-D18A-4604-B31B-708DCA650B60}" dt="2025-04-10T22:05:16.238" v="5" actId="1076"/>
          <ac:picMkLst>
            <pc:docMk/>
            <pc:sldMk cId="106904919" sldId="261"/>
            <ac:picMk id="9" creationId="{8255FE5B-D40E-A2C8-FAF7-5064E1525693}"/>
          </ac:picMkLst>
        </pc:picChg>
      </pc:sldChg>
      <pc:sldChg chg="del">
        <pc:chgData name="Roger Fowler" userId="f22c09b5d7e86137" providerId="LiveId" clId="{82F6E530-D18A-4604-B31B-708DCA650B60}" dt="2025-04-11T15:13:01.279" v="1759" actId="47"/>
        <pc:sldMkLst>
          <pc:docMk/>
          <pc:sldMk cId="1476019738" sldId="262"/>
        </pc:sldMkLst>
      </pc:sldChg>
      <pc:sldChg chg="del">
        <pc:chgData name="Roger Fowler" userId="f22c09b5d7e86137" providerId="LiveId" clId="{82F6E530-D18A-4604-B31B-708DCA650B60}" dt="2025-04-11T15:13:01.279" v="1759" actId="47"/>
        <pc:sldMkLst>
          <pc:docMk/>
          <pc:sldMk cId="2475092730" sldId="263"/>
        </pc:sldMkLst>
      </pc:sldChg>
      <pc:sldChg chg="del">
        <pc:chgData name="Roger Fowler" userId="f22c09b5d7e86137" providerId="LiveId" clId="{82F6E530-D18A-4604-B31B-708DCA650B60}" dt="2025-04-11T15:13:01.279" v="1759" actId="47"/>
        <pc:sldMkLst>
          <pc:docMk/>
          <pc:sldMk cId="2761515851" sldId="264"/>
        </pc:sldMkLst>
      </pc:sldChg>
      <pc:sldChg chg="del">
        <pc:chgData name="Roger Fowler" userId="f22c09b5d7e86137" providerId="LiveId" clId="{82F6E530-D18A-4604-B31B-708DCA650B60}" dt="2025-04-10T22:10:22.736" v="91" actId="47"/>
        <pc:sldMkLst>
          <pc:docMk/>
          <pc:sldMk cId="2362296366" sldId="265"/>
        </pc:sldMkLst>
      </pc:sldChg>
      <pc:sldChg chg="del">
        <pc:chgData name="Roger Fowler" userId="f22c09b5d7e86137" providerId="LiveId" clId="{82F6E530-D18A-4604-B31B-708DCA650B60}" dt="2025-04-11T15:13:01.279" v="1759" actId="47"/>
        <pc:sldMkLst>
          <pc:docMk/>
          <pc:sldMk cId="3229171051" sldId="266"/>
        </pc:sldMkLst>
      </pc:sldChg>
      <pc:sldChg chg="del">
        <pc:chgData name="Roger Fowler" userId="f22c09b5d7e86137" providerId="LiveId" clId="{82F6E530-D18A-4604-B31B-708DCA650B60}" dt="2025-04-11T15:13:01.279" v="1759" actId="47"/>
        <pc:sldMkLst>
          <pc:docMk/>
          <pc:sldMk cId="452733939" sldId="267"/>
        </pc:sldMkLst>
      </pc:sldChg>
      <pc:sldChg chg="del">
        <pc:chgData name="Roger Fowler" userId="f22c09b5d7e86137" providerId="LiveId" clId="{82F6E530-D18A-4604-B31B-708DCA650B60}" dt="2025-04-10T22:10:26.660" v="92" actId="47"/>
        <pc:sldMkLst>
          <pc:docMk/>
          <pc:sldMk cId="1544302913" sldId="268"/>
        </pc:sldMkLst>
      </pc:sldChg>
      <pc:sldChg chg="add del">
        <pc:chgData name="Roger Fowler" userId="f22c09b5d7e86137" providerId="LiveId" clId="{82F6E530-D18A-4604-B31B-708DCA650B60}" dt="2025-04-11T15:13:01.279" v="1759" actId="47"/>
        <pc:sldMkLst>
          <pc:docMk/>
          <pc:sldMk cId="2503377305" sldId="268"/>
        </pc:sldMkLst>
      </pc:sldChg>
      <pc:sldChg chg="addSp delSp modSp add mod">
        <pc:chgData name="Roger Fowler" userId="f22c09b5d7e86137" providerId="LiveId" clId="{82F6E530-D18A-4604-B31B-708DCA650B60}" dt="2025-04-11T18:16:40.993" v="1858" actId="1036"/>
        <pc:sldMkLst>
          <pc:docMk/>
          <pc:sldMk cId="770820847" sldId="269"/>
        </pc:sldMkLst>
        <pc:spChg chg="mod">
          <ac:chgData name="Roger Fowler" userId="f22c09b5d7e86137" providerId="LiveId" clId="{82F6E530-D18A-4604-B31B-708DCA650B60}" dt="2025-04-10T22:18:59.505" v="167" actId="20577"/>
          <ac:spMkLst>
            <pc:docMk/>
            <pc:sldMk cId="770820847" sldId="269"/>
            <ac:spMk id="2" creationId="{C2042E53-B6AF-8DCC-2563-CEE7E9490300}"/>
          </ac:spMkLst>
        </pc:spChg>
        <pc:spChg chg="mod">
          <ac:chgData name="Roger Fowler" userId="f22c09b5d7e86137" providerId="LiveId" clId="{82F6E530-D18A-4604-B31B-708DCA650B60}" dt="2025-04-11T15:13:25.016" v="1788" actId="20577"/>
          <ac:spMkLst>
            <pc:docMk/>
            <pc:sldMk cId="770820847" sldId="269"/>
            <ac:spMk id="3" creationId="{1EDCD50B-01CD-0D49-815F-486776273863}"/>
          </ac:spMkLst>
        </pc:spChg>
        <pc:picChg chg="add mod">
          <ac:chgData name="Roger Fowler" userId="f22c09b5d7e86137" providerId="LiveId" clId="{82F6E530-D18A-4604-B31B-708DCA650B60}" dt="2025-04-11T18:16:40.993" v="1858" actId="1036"/>
          <ac:picMkLst>
            <pc:docMk/>
            <pc:sldMk cId="770820847" sldId="269"/>
            <ac:picMk id="5" creationId="{ECF80825-4A7C-1936-A431-EE0ABE951E6B}"/>
          </ac:picMkLst>
        </pc:picChg>
        <pc:picChg chg="add del mod ord">
          <ac:chgData name="Roger Fowler" userId="f22c09b5d7e86137" providerId="LiveId" clId="{82F6E530-D18A-4604-B31B-708DCA650B60}" dt="2025-04-10T22:21:08.774" v="239" actId="478"/>
          <ac:picMkLst>
            <pc:docMk/>
            <pc:sldMk cId="770820847" sldId="269"/>
            <ac:picMk id="5" creationId="{FCE29E1F-D933-20B4-495B-96BFADF8EDD9}"/>
          </ac:picMkLst>
        </pc:picChg>
        <pc:picChg chg="add del mod modCrop">
          <ac:chgData name="Roger Fowler" userId="f22c09b5d7e86137" providerId="LiveId" clId="{82F6E530-D18A-4604-B31B-708DCA650B60}" dt="2025-04-11T14:18:36.493" v="1470" actId="21"/>
          <ac:picMkLst>
            <pc:docMk/>
            <pc:sldMk cId="770820847" sldId="269"/>
            <ac:picMk id="7" creationId="{0317A598-AABF-DA39-D194-02C2AC84DDA9}"/>
          </ac:picMkLst>
        </pc:picChg>
      </pc:sldChg>
      <pc:sldChg chg="del">
        <pc:chgData name="Roger Fowler" userId="f22c09b5d7e86137" providerId="LiveId" clId="{82F6E530-D18A-4604-B31B-708DCA650B60}" dt="2025-04-10T22:10:20.358" v="90" actId="47"/>
        <pc:sldMkLst>
          <pc:docMk/>
          <pc:sldMk cId="4101607575" sldId="269"/>
        </pc:sldMkLst>
      </pc:sldChg>
      <pc:sldChg chg="addSp delSp modSp add mod">
        <pc:chgData name="Roger Fowler" userId="f22c09b5d7e86137" providerId="LiveId" clId="{82F6E530-D18A-4604-B31B-708DCA650B60}" dt="2025-04-11T18:19:02.294" v="2495" actId="20577"/>
        <pc:sldMkLst>
          <pc:docMk/>
          <pc:sldMk cId="457681048" sldId="270"/>
        </pc:sldMkLst>
        <pc:spChg chg="mod">
          <ac:chgData name="Roger Fowler" userId="f22c09b5d7e86137" providerId="LiveId" clId="{82F6E530-D18A-4604-B31B-708DCA650B60}" dt="2025-04-11T18:13:24.399" v="1799" actId="14100"/>
          <ac:spMkLst>
            <pc:docMk/>
            <pc:sldMk cId="457681048" sldId="270"/>
            <ac:spMk id="2" creationId="{97138446-60DC-D111-6062-A4B871DB371E}"/>
          </ac:spMkLst>
        </pc:spChg>
        <pc:spChg chg="del">
          <ac:chgData name="Roger Fowler" userId="f22c09b5d7e86137" providerId="LiveId" clId="{82F6E530-D18A-4604-B31B-708DCA650B60}" dt="2025-04-11T18:13:29.796" v="1801" actId="478"/>
          <ac:spMkLst>
            <pc:docMk/>
            <pc:sldMk cId="457681048" sldId="270"/>
            <ac:spMk id="3" creationId="{334B694A-1559-18FC-3978-BAB21CD3D62F}"/>
          </ac:spMkLst>
        </pc:spChg>
        <pc:spChg chg="add del mod">
          <ac:chgData name="Roger Fowler" userId="f22c09b5d7e86137" providerId="LiveId" clId="{82F6E530-D18A-4604-B31B-708DCA650B60}" dt="2025-04-11T18:13:41.235" v="1803" actId="478"/>
          <ac:spMkLst>
            <pc:docMk/>
            <pc:sldMk cId="457681048" sldId="270"/>
            <ac:spMk id="9" creationId="{A285EE02-123B-A70E-E369-D274CCE0F729}"/>
          </ac:spMkLst>
        </pc:spChg>
        <pc:spChg chg="add mod">
          <ac:chgData name="Roger Fowler" userId="f22c09b5d7e86137" providerId="LiveId" clId="{82F6E530-D18A-4604-B31B-708DCA650B60}" dt="2025-04-11T18:19:02.294" v="2495" actId="20577"/>
          <ac:spMkLst>
            <pc:docMk/>
            <pc:sldMk cId="457681048" sldId="270"/>
            <ac:spMk id="14" creationId="{943CBA3C-3F0F-5DF0-A76F-228DA6109F6C}"/>
          </ac:spMkLst>
        </pc:spChg>
        <pc:picChg chg="add mod ord">
          <ac:chgData name="Roger Fowler" userId="f22c09b5d7e86137" providerId="LiveId" clId="{82F6E530-D18A-4604-B31B-708DCA650B60}" dt="2025-04-11T18:16:58.944" v="1908" actId="1038"/>
          <ac:picMkLst>
            <pc:docMk/>
            <pc:sldMk cId="457681048" sldId="270"/>
            <ac:picMk id="5" creationId="{247D94A8-1EE2-D54B-E2F1-97B078CC9EEB}"/>
          </ac:picMkLst>
        </pc:picChg>
        <pc:picChg chg="add mod ord">
          <ac:chgData name="Roger Fowler" userId="f22c09b5d7e86137" providerId="LiveId" clId="{82F6E530-D18A-4604-B31B-708DCA650B60}" dt="2025-04-11T18:16:58.944" v="1908" actId="1038"/>
          <ac:picMkLst>
            <pc:docMk/>
            <pc:sldMk cId="457681048" sldId="270"/>
            <ac:picMk id="7" creationId="{AACD43DC-698E-3801-5896-9B6F74A28A2E}"/>
          </ac:picMkLst>
        </pc:picChg>
        <pc:picChg chg="add mod">
          <ac:chgData name="Roger Fowler" userId="f22c09b5d7e86137" providerId="LiveId" clId="{82F6E530-D18A-4604-B31B-708DCA650B60}" dt="2025-04-11T18:16:58.944" v="1908" actId="1038"/>
          <ac:picMkLst>
            <pc:docMk/>
            <pc:sldMk cId="457681048" sldId="270"/>
            <ac:picMk id="11" creationId="{C744D416-D1D2-A559-6CCB-ABD46B0315E0}"/>
          </ac:picMkLst>
        </pc:picChg>
        <pc:picChg chg="add mod">
          <ac:chgData name="Roger Fowler" userId="f22c09b5d7e86137" providerId="LiveId" clId="{82F6E530-D18A-4604-B31B-708DCA650B60}" dt="2025-04-11T18:16:58.944" v="1908" actId="1038"/>
          <ac:picMkLst>
            <pc:docMk/>
            <pc:sldMk cId="457681048" sldId="270"/>
            <ac:picMk id="13" creationId="{E96493CC-77BC-D3DC-A34D-8768B123BFF5}"/>
          </ac:picMkLst>
        </pc:picChg>
        <pc:picChg chg="add del mod">
          <ac:chgData name="Roger Fowler" userId="f22c09b5d7e86137" providerId="LiveId" clId="{82F6E530-D18A-4604-B31B-708DCA650B60}" dt="2025-04-11T18:16:50.875" v="1861" actId="478"/>
          <ac:picMkLst>
            <pc:docMk/>
            <pc:sldMk cId="457681048" sldId="270"/>
            <ac:picMk id="15" creationId="{C2EBF21B-D7C6-9D4E-31D3-2F5E4ABB588A}"/>
          </ac:picMkLst>
        </pc:picChg>
        <pc:picChg chg="add del mod">
          <ac:chgData name="Roger Fowler" userId="f22c09b5d7e86137" providerId="LiveId" clId="{82F6E530-D18A-4604-B31B-708DCA650B60}" dt="2025-04-11T18:16:50.875" v="1861" actId="478"/>
          <ac:picMkLst>
            <pc:docMk/>
            <pc:sldMk cId="457681048" sldId="270"/>
            <ac:picMk id="16" creationId="{CF1D6463-BD83-0D1C-93F0-42B0A9473816}"/>
          </ac:picMkLst>
        </pc:picChg>
      </pc:sldChg>
      <pc:sldChg chg="del">
        <pc:chgData name="Roger Fowler" userId="f22c09b5d7e86137" providerId="LiveId" clId="{82F6E530-D18A-4604-B31B-708DCA650B60}" dt="2025-04-10T22:10:20.358" v="90" actId="47"/>
        <pc:sldMkLst>
          <pc:docMk/>
          <pc:sldMk cId="2794409471" sldId="270"/>
        </pc:sldMkLst>
      </pc:sldChg>
      <pc:sldChg chg="new del">
        <pc:chgData name="Roger Fowler" userId="f22c09b5d7e86137" providerId="LiveId" clId="{82F6E530-D18A-4604-B31B-708DCA650B60}" dt="2025-04-11T18:15:19.043" v="1821" actId="47"/>
        <pc:sldMkLst>
          <pc:docMk/>
          <pc:sldMk cId="2203760502" sldId="27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792F46-B0AE-4DF7-960C-47BFE97FCC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104519-86CA-236A-3396-C046A809A7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D94C96-5080-96F5-2ECF-0DC4AC7D43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D550C0-FA21-51ED-F54C-4868D5B83F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514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ECB694-C17D-A828-778C-37BB1A78EE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6DBA1B-F175-EDDC-0460-E5591F8CEF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B4FCCE-6D60-E848-99B7-606EFCBAF1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1C778-5B28-2295-8E77-FB19707BD51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699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4/11/2025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4/11/2025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4/11/2025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4/11/2025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4/11/2025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4/11/2025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4/11/2025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4/11/2025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4/11/2025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800" dirty="0"/>
              <a:t>WIZARD AI</a:t>
            </a:r>
            <a:br>
              <a:rPr lang="en-US" sz="7200" dirty="0"/>
            </a:br>
            <a:br>
              <a:rPr lang="en-US" sz="11400" dirty="0"/>
            </a:br>
            <a:r>
              <a:rPr lang="en-US" sz="2900" dirty="0"/>
              <a:t>Multi-Agent Training in</a:t>
            </a:r>
            <a:br>
              <a:rPr lang="en-US" sz="3600" dirty="0"/>
            </a:br>
            <a:endParaRPr lang="en-US" sz="3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Roger Fowler</a:t>
            </a:r>
          </a:p>
        </p:txBody>
      </p:sp>
      <p:pic>
        <p:nvPicPr>
          <p:cNvPr id="5" name="Picture 4" descr="A blue and red sign with yellow text">
            <a:extLst>
              <a:ext uri="{FF2B5EF4-FFF2-40B4-BE49-F238E27FC236}">
                <a16:creationId xmlns:a16="http://schemas.microsoft.com/office/drawing/2014/main" id="{C5E413D8-B914-A61C-5991-5346701F4E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218360" y="1390993"/>
            <a:ext cx="4526912" cy="3023509"/>
          </a:xfrm>
          <a:prstGeom prst="rect">
            <a:avLst/>
          </a:prstGeom>
        </p:spPr>
      </p:pic>
      <p:pic>
        <p:nvPicPr>
          <p:cNvPr id="7" name="Picture 6" descr="A logo for a card game&#10;&#10;AI-generated content may be incorrect.">
            <a:extLst>
              <a:ext uri="{FF2B5EF4-FFF2-40B4-BE49-F238E27FC236}">
                <a16:creationId xmlns:a16="http://schemas.microsoft.com/office/drawing/2014/main" id="{B8C73A28-9069-A173-3EF8-930D1982F3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4464" y="3662829"/>
            <a:ext cx="2483661" cy="1907554"/>
          </a:xfrm>
          <a:prstGeom prst="rect">
            <a:avLst/>
          </a:prstGeom>
        </p:spPr>
      </p:pic>
      <p:pic>
        <p:nvPicPr>
          <p:cNvPr id="9" name="Picture 8" descr="A card with a person holding a staff&#10;&#10;AI-generated content may be incorrect.">
            <a:extLst>
              <a:ext uri="{FF2B5EF4-FFF2-40B4-BE49-F238E27FC236}">
                <a16:creationId xmlns:a16="http://schemas.microsoft.com/office/drawing/2014/main" id="{8255FE5B-D40E-A2C8-FAF7-5064E1525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3252" y="1771050"/>
            <a:ext cx="2907859" cy="4524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Played with a 60 card deck: standard 52 + 4 Wizards and 4 Jesters</a:t>
            </a:r>
          </a:p>
          <a:p>
            <a:r>
              <a:rPr lang="en-US" dirty="0"/>
              <a:t>3-6 players, focusing on N = 4 for balance of gameplay qualities</a:t>
            </a:r>
          </a:p>
          <a:p>
            <a:r>
              <a:rPr lang="en-US" dirty="0"/>
              <a:t>Game: composed of 60 / N = 15 rounds</a:t>
            </a:r>
          </a:p>
          <a:p>
            <a:pPr lvl="1"/>
            <a:r>
              <a:rPr lang="en-US" dirty="0"/>
              <a:t>Round M:</a:t>
            </a:r>
          </a:p>
          <a:p>
            <a:pPr lvl="2"/>
            <a:r>
              <a:rPr lang="en-US" dirty="0"/>
              <a:t>Each player is dealt M cards</a:t>
            </a:r>
          </a:p>
          <a:p>
            <a:pPr lvl="2"/>
            <a:r>
              <a:rPr lang="en-US" dirty="0"/>
              <a:t>Each player bets how many of M tricks they will win</a:t>
            </a:r>
          </a:p>
          <a:p>
            <a:pPr lvl="2"/>
            <a:r>
              <a:rPr lang="en-US" dirty="0"/>
              <a:t>Tricks are played with the previous winner starting</a:t>
            </a:r>
          </a:p>
          <a:p>
            <a:pPr lvl="2"/>
            <a:r>
              <a:rPr lang="en-US" dirty="0"/>
              <a:t>Player only receives points for </a:t>
            </a:r>
            <a:r>
              <a:rPr lang="en-US" b="1" dirty="0"/>
              <a:t>exactly</a:t>
            </a:r>
            <a:r>
              <a:rPr lang="en-US" dirty="0"/>
              <a:t> matching bet and loses points otherwise</a:t>
            </a:r>
          </a:p>
          <a:p>
            <a:r>
              <a:rPr lang="en-US" dirty="0"/>
              <a:t>Challenges:</a:t>
            </a:r>
          </a:p>
          <a:p>
            <a:pPr lvl="1"/>
            <a:r>
              <a:rPr lang="en-US" dirty="0"/>
              <a:t>Stochastic state transitions due to other agent actions</a:t>
            </a:r>
          </a:p>
          <a:p>
            <a:pPr lvl="1"/>
            <a:r>
              <a:rPr lang="en-US" dirty="0"/>
              <a:t>Card values may change from trick to trick</a:t>
            </a:r>
          </a:p>
          <a:p>
            <a:pPr lvl="1"/>
            <a:r>
              <a:rPr lang="en-US" dirty="0"/>
              <a:t>Agents may force other agents to take actions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 descr="A card game with a card game">
            <a:extLst>
              <a:ext uri="{FF2B5EF4-FFF2-40B4-BE49-F238E27FC236}">
                <a16:creationId xmlns:a16="http://schemas.microsoft.com/office/drawing/2014/main" id="{0317A598-AABF-DA39-D194-02C2AC84DDA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001" t="77798" r="11740" b="1449"/>
          <a:stretch/>
        </p:blipFill>
        <p:spPr>
          <a:xfrm>
            <a:off x="8698728" y="4512051"/>
            <a:ext cx="3164619" cy="1423284"/>
          </a:xfrm>
          <a:prstGeom prst="rect">
            <a:avLst/>
          </a:prstGeo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125C84-5DD0-106F-C42C-BC55B3C124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42E53-B6AF-8DCC-2563-CEE7E9490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&amp;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CD50B-01CD-0D49-815F-4867762738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981201"/>
            <a:ext cx="4800600" cy="38099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Large state space (&gt; 60!)</a:t>
            </a:r>
          </a:p>
          <a:p>
            <a:pPr lvl="1"/>
            <a:r>
              <a:rPr lang="en-US" dirty="0"/>
              <a:t>Requires neural network</a:t>
            </a:r>
          </a:p>
          <a:p>
            <a:pPr lvl="1"/>
            <a:r>
              <a:rPr lang="en-US" dirty="0"/>
              <a:t>Header (bets, players, suits)</a:t>
            </a:r>
          </a:p>
          <a:p>
            <a:pPr lvl="1"/>
            <a:r>
              <a:rPr lang="en-US" dirty="0"/>
              <a:t>Deck state (in hand, on table, seen)</a:t>
            </a:r>
          </a:p>
          <a:p>
            <a:r>
              <a:rPr lang="en-US" dirty="0"/>
              <a:t>Large action space (= 86)</a:t>
            </a:r>
          </a:p>
          <a:p>
            <a:pPr lvl="1"/>
            <a:r>
              <a:rPr lang="en-US" dirty="0"/>
              <a:t>60 cards, 21 bets, 4 suits, 1 terminal</a:t>
            </a:r>
          </a:p>
          <a:p>
            <a:r>
              <a:rPr lang="en-US" dirty="0"/>
              <a:t>Betting actions are very important</a:t>
            </a:r>
          </a:p>
          <a:p>
            <a:pPr lvl="1"/>
            <a:r>
              <a:rPr lang="en-US" dirty="0"/>
              <a:t>Replay Buffer prioritizes betting actions</a:t>
            </a:r>
          </a:p>
          <a:p>
            <a:r>
              <a:rPr lang="en-US" dirty="0"/>
              <a:t>DDQN stabilizes learning</a:t>
            </a:r>
          </a:p>
          <a:p>
            <a:r>
              <a:rPr lang="en-US" dirty="0"/>
              <a:t>Agents are pooled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F80825-4A7C-1936-A431-EE0ABE951E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5412" y="2404997"/>
            <a:ext cx="6096000" cy="230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820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7B7850-BB33-C5D1-2FB9-44C6D2B873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orful lines on a white background&#10;&#10;AI-generated content may be incorrect.">
            <a:extLst>
              <a:ext uri="{FF2B5EF4-FFF2-40B4-BE49-F238E27FC236}">
                <a16:creationId xmlns:a16="http://schemas.microsoft.com/office/drawing/2014/main" id="{247D94A8-1EE2-D54B-E2F1-97B078CC9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4606" y="841314"/>
            <a:ext cx="4373884" cy="2915922"/>
          </a:xfrm>
          <a:prstGeom prst="rect">
            <a:avLst/>
          </a:prstGeom>
        </p:spPr>
      </p:pic>
      <p:pic>
        <p:nvPicPr>
          <p:cNvPr id="7" name="Picture 6" descr="A red line graph on a white background&#10;&#10;AI-generated content may be incorrect.">
            <a:extLst>
              <a:ext uri="{FF2B5EF4-FFF2-40B4-BE49-F238E27FC236}">
                <a16:creationId xmlns:a16="http://schemas.microsoft.com/office/drawing/2014/main" id="{AACD43DC-698E-3801-5896-9B6F74A28A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0726" y="841316"/>
            <a:ext cx="4373881" cy="29159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138446-60DC-D111-6062-A4B871DB3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562947"/>
          </a:xfrm>
        </p:spPr>
        <p:txBody>
          <a:bodyPr/>
          <a:lstStyle/>
          <a:p>
            <a:r>
              <a:rPr lang="en-US" dirty="0"/>
              <a:t>Progress &amp; Results</a:t>
            </a:r>
          </a:p>
        </p:txBody>
      </p:sp>
      <p:pic>
        <p:nvPicPr>
          <p:cNvPr id="11" name="Picture 10" descr="A colorful graph of a graph&#10;&#10;AI-generated content may be incorrect.">
            <a:extLst>
              <a:ext uri="{FF2B5EF4-FFF2-40B4-BE49-F238E27FC236}">
                <a16:creationId xmlns:a16="http://schemas.microsoft.com/office/drawing/2014/main" id="{C744D416-D1D2-A559-6CCB-ABD46B0315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4606" y="3864257"/>
            <a:ext cx="4373881" cy="2915921"/>
          </a:xfrm>
          <a:prstGeom prst="rect">
            <a:avLst/>
          </a:prstGeom>
        </p:spPr>
      </p:pic>
      <p:pic>
        <p:nvPicPr>
          <p:cNvPr id="13" name="Picture 12" descr="A graph with red lines&#10;&#10;AI-generated content may be incorrect.">
            <a:extLst>
              <a:ext uri="{FF2B5EF4-FFF2-40B4-BE49-F238E27FC236}">
                <a16:creationId xmlns:a16="http://schemas.microsoft.com/office/drawing/2014/main" id="{E96493CC-77BC-D3DC-A34D-8768B123BF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40726" y="3864257"/>
            <a:ext cx="4373880" cy="2915920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43CBA3C-3F0F-5DF0-A76F-228DA6109F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733" y="1066801"/>
            <a:ext cx="3201590" cy="4724400"/>
          </a:xfrm>
        </p:spPr>
        <p:txBody>
          <a:bodyPr>
            <a:normAutofit/>
          </a:bodyPr>
          <a:lstStyle/>
          <a:p>
            <a:r>
              <a:rPr lang="en-US" dirty="0"/>
              <a:t>Single largest difference is due to replay priority</a:t>
            </a:r>
          </a:p>
          <a:p>
            <a:r>
              <a:rPr lang="en-US" dirty="0"/>
              <a:t>With priority:</a:t>
            </a:r>
          </a:p>
          <a:p>
            <a:pPr lvl="1"/>
            <a:r>
              <a:rPr lang="en-US" dirty="0"/>
              <a:t>Consistent loss curve</a:t>
            </a:r>
          </a:p>
          <a:p>
            <a:pPr lvl="1"/>
            <a:r>
              <a:rPr lang="en-US" dirty="0"/>
              <a:t>Inconsistent performance</a:t>
            </a:r>
          </a:p>
          <a:p>
            <a:pPr lvl="1"/>
            <a:endParaRPr lang="en-US" dirty="0"/>
          </a:p>
          <a:p>
            <a:r>
              <a:rPr lang="en-US" dirty="0"/>
              <a:t>Without priority:</a:t>
            </a:r>
          </a:p>
          <a:p>
            <a:pPr lvl="1"/>
            <a:r>
              <a:rPr lang="en-US" dirty="0"/>
              <a:t>Inconsistent loss curve</a:t>
            </a:r>
          </a:p>
          <a:p>
            <a:pPr lvl="1"/>
            <a:r>
              <a:rPr lang="en-US" dirty="0"/>
              <a:t>Consistent performance</a:t>
            </a:r>
          </a:p>
          <a:p>
            <a:r>
              <a:rPr lang="en-US" dirty="0"/>
              <a:t>Demonstrates importance of betting</a:t>
            </a:r>
          </a:p>
        </p:txBody>
      </p:sp>
    </p:spTree>
    <p:extLst>
      <p:ext uri="{BB962C8B-B14F-4D97-AF65-F5344CB8AC3E}">
        <p14:creationId xmlns:p14="http://schemas.microsoft.com/office/powerpoint/2010/main" val="457681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291</TotalTime>
  <Words>214</Words>
  <Application>Microsoft Office PowerPoint</Application>
  <PresentationFormat>Widescreen</PresentationFormat>
  <Paragraphs>39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6" baseType="lpstr">
      <vt:lpstr>Arial</vt:lpstr>
      <vt:lpstr>Diamond Grid 16x9</vt:lpstr>
      <vt:lpstr>WIZARD AI  Multi-Agent Training in </vt:lpstr>
      <vt:lpstr>Game Description</vt:lpstr>
      <vt:lpstr>Approach &amp; Architecture</vt:lpstr>
      <vt:lpstr>Progress &amp;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Roger Fowler</dc:creator>
  <cp:lastModifiedBy>Roger Fowler</cp:lastModifiedBy>
  <cp:revision>1</cp:revision>
  <dcterms:created xsi:type="dcterms:W3CDTF">2025-04-10T21:52:44Z</dcterms:created>
  <dcterms:modified xsi:type="dcterms:W3CDTF">2025-04-11T18:19:06Z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